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240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4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0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2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1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7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2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0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8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4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6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27993-40D2-44A4-9E95-C426C4B7B3DC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ackground pattern&#10;&#10;Description automatically generated">
            <a:extLst>
              <a:ext uri="{FF2B5EF4-FFF2-40B4-BE49-F238E27FC236}">
                <a16:creationId xmlns:a16="http://schemas.microsoft.com/office/drawing/2014/main" id="{4B493541-41A0-F3F0-0A21-664F551C72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0115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97CB0C-3C18-46B4-3D7E-F9050DE3E67F}"/>
              </a:ext>
            </a:extLst>
          </p:cNvPr>
          <p:cNvSpPr txBox="1"/>
          <p:nvPr/>
        </p:nvSpPr>
        <p:spPr>
          <a:xfrm>
            <a:off x="2447587" y="647049"/>
            <a:ext cx="5029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Arial Narrow" panose="020B0606020202030204" pitchFamily="34" charset="0"/>
                <a:ea typeface="HGPGothicE" panose="020B0400000000000000" pitchFamily="34" charset="-128"/>
              </a:rPr>
              <a:t>CERTIFICATE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FA51DA-B56F-989B-71A0-17A95AB77CB2}"/>
              </a:ext>
            </a:extLst>
          </p:cNvPr>
          <p:cNvSpPr txBox="1"/>
          <p:nvPr/>
        </p:nvSpPr>
        <p:spPr>
          <a:xfrm>
            <a:off x="4013740" y="1478046"/>
            <a:ext cx="1896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OF APPRECIATION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3D44B9A-8899-0317-970E-702E4B17A7D4}"/>
              </a:ext>
            </a:extLst>
          </p:cNvPr>
          <p:cNvCxnSpPr/>
          <p:nvPr/>
        </p:nvCxnSpPr>
        <p:spPr>
          <a:xfrm flipH="1">
            <a:off x="2540000" y="1847378"/>
            <a:ext cx="134241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0B14F6-7FBE-E6A1-E9B3-4D616EC352A7}"/>
              </a:ext>
            </a:extLst>
          </p:cNvPr>
          <p:cNvCxnSpPr/>
          <p:nvPr/>
        </p:nvCxnSpPr>
        <p:spPr>
          <a:xfrm flipH="1">
            <a:off x="6019260" y="1847378"/>
            <a:ext cx="134241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24DB189-4982-342C-67E1-AA5121CA8860}"/>
              </a:ext>
            </a:extLst>
          </p:cNvPr>
          <p:cNvSpPr txBox="1"/>
          <p:nvPr/>
        </p:nvSpPr>
        <p:spPr>
          <a:xfrm>
            <a:off x="2447587" y="2216710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P R O U D L Y   P R E S E N T E D   T 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87F35C-7303-EC38-B004-81CF5FD77D47}"/>
              </a:ext>
            </a:extLst>
          </p:cNvPr>
          <p:cNvSpPr txBox="1"/>
          <p:nvPr/>
        </p:nvSpPr>
        <p:spPr>
          <a:xfrm>
            <a:off x="2505953" y="2724541"/>
            <a:ext cx="50972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200" b="1" i="0" u="none" strike="noStrike" dirty="0">
                <a:solidFill>
                  <a:srgbClr val="000000"/>
                </a:solidFill>
                <a:effectLst/>
              </a:rPr>
              <a:t>Insert Name</a:t>
            </a:r>
            <a:endParaRPr lang="en-US" sz="7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94AC56-9EFA-1C93-7A48-C4DD86609B90}"/>
              </a:ext>
            </a:extLst>
          </p:cNvPr>
          <p:cNvSpPr txBox="1"/>
          <p:nvPr/>
        </p:nvSpPr>
        <p:spPr>
          <a:xfrm>
            <a:off x="1643974" y="4027188"/>
            <a:ext cx="67704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in recognition of invaluable work and commitment to telling the incredible stories of our district and students.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C8B3F1E-003C-6C4A-143A-8F9F2C338A5F}"/>
              </a:ext>
            </a:extLst>
          </p:cNvPr>
          <p:cNvCxnSpPr>
            <a:cxnSpLocks/>
          </p:cNvCxnSpPr>
          <p:nvPr/>
        </p:nvCxnSpPr>
        <p:spPr>
          <a:xfrm flipH="1">
            <a:off x="972765" y="6367496"/>
            <a:ext cx="3064214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B5871E-38DF-1B96-DA25-331DE7ED228A}"/>
              </a:ext>
            </a:extLst>
          </p:cNvPr>
          <p:cNvCxnSpPr>
            <a:cxnSpLocks/>
          </p:cNvCxnSpPr>
          <p:nvPr/>
        </p:nvCxnSpPr>
        <p:spPr>
          <a:xfrm flipH="1">
            <a:off x="5765260" y="6367496"/>
            <a:ext cx="3064214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9A61D86-DC9A-5F99-C38B-AA9D059C9290}"/>
              </a:ext>
            </a:extLst>
          </p:cNvPr>
          <p:cNvSpPr txBox="1"/>
          <p:nvPr/>
        </p:nvSpPr>
        <p:spPr>
          <a:xfrm>
            <a:off x="924129" y="6367496"/>
            <a:ext cx="5097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[Name]</a:t>
            </a:r>
          </a:p>
          <a:p>
            <a:r>
              <a:rPr lang="en-US" sz="1600" dirty="0"/>
              <a:t>School Board President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7F0D31-FB5A-A423-D70F-9051E1BB6E2E}"/>
              </a:ext>
            </a:extLst>
          </p:cNvPr>
          <p:cNvSpPr txBox="1"/>
          <p:nvPr/>
        </p:nvSpPr>
        <p:spPr>
          <a:xfrm>
            <a:off x="5765260" y="6367496"/>
            <a:ext cx="5097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[Name]</a:t>
            </a:r>
          </a:p>
          <a:p>
            <a:r>
              <a:rPr lang="en-US" sz="1600" dirty="0"/>
              <a:t>Superintendent</a:t>
            </a:r>
          </a:p>
        </p:txBody>
      </p:sp>
      <p:pic>
        <p:nvPicPr>
          <p:cNvPr id="34" name="Picture 33" descr="Icon&#10;&#10;Description automatically generated">
            <a:extLst>
              <a:ext uri="{FF2B5EF4-FFF2-40B4-BE49-F238E27FC236}">
                <a16:creationId xmlns:a16="http://schemas.microsoft.com/office/drawing/2014/main" id="{96255CB1-3DD3-736A-0D59-FEC571C1C4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512" y="4821679"/>
            <a:ext cx="3565188" cy="2754109"/>
          </a:xfrm>
          <a:prstGeom prst="rect">
            <a:avLst/>
          </a:prstGeom>
        </p:spPr>
      </p:pic>
      <p:pic>
        <p:nvPicPr>
          <p:cNvPr id="35" name="Picture 34" descr="Logo, company name&#10;&#10;Description automatically generated">
            <a:extLst>
              <a:ext uri="{FF2B5EF4-FFF2-40B4-BE49-F238E27FC236}">
                <a16:creationId xmlns:a16="http://schemas.microsoft.com/office/drawing/2014/main" id="{8A8BC88C-F210-0FCE-1BC1-76CDA44A9E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974" y="5161894"/>
            <a:ext cx="1380660" cy="1170560"/>
          </a:xfrm>
          <a:prstGeom prst="rect">
            <a:avLst/>
          </a:prstGeom>
        </p:spPr>
      </p:pic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C59FF225-C75B-48E0-5AA8-1D0E687561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106" y="5804199"/>
            <a:ext cx="531033" cy="29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0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0DB0E9CE1D524CBBDDD33EAA652C60" ma:contentTypeVersion="13" ma:contentTypeDescription="Create a new document." ma:contentTypeScope="" ma:versionID="cc8ea11edec4c191bb3cab5d55572fbd">
  <xsd:schema xmlns:xsd="http://www.w3.org/2001/XMLSchema" xmlns:xs="http://www.w3.org/2001/XMLSchema" xmlns:p="http://schemas.microsoft.com/office/2006/metadata/properties" xmlns:ns2="d1917225-19e4-4507-a0e6-83d879c22195" xmlns:ns3="ee8cd340-a678-4b6a-825c-05af7bd39fa0" targetNamespace="http://schemas.microsoft.com/office/2006/metadata/properties" ma:root="true" ma:fieldsID="320438407c2c68899c524207679a7fb7" ns2:_="" ns3:_="">
    <xsd:import namespace="d1917225-19e4-4507-a0e6-83d879c22195"/>
    <xsd:import namespace="ee8cd340-a678-4b6a-825c-05af7bd39f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17225-19e4-4507-a0e6-83d879c221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cd340-a678-4b6a-825c-05af7bd39fa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7AD645-1B25-40CC-A4F8-3FEEEF8A951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FA867E-EFD0-4791-8DD4-5530C28282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917225-19e4-4507-a0e6-83d879c22195"/>
    <ds:schemaRef ds:uri="ee8cd340-a678-4b6a-825c-05af7bd39f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73FF50-E361-4A71-BBBE-4CCF301544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51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Loughlin</dc:creator>
  <cp:lastModifiedBy>Sarah Loughlin</cp:lastModifiedBy>
  <cp:revision>2</cp:revision>
  <dcterms:created xsi:type="dcterms:W3CDTF">2022-03-29T16:41:08Z</dcterms:created>
  <dcterms:modified xsi:type="dcterms:W3CDTF">2023-03-30T19:14:27Z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0x010100C70DB0E9CE1D524CBBDDD33EAA652C60</vt:lpwstr>
  </property>
</Properties>
</file>