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85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95312"/>
            <a:ext cx="10363200" cy="4244622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403623"/>
            <a:ext cx="9144000" cy="2943577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ABE1-3A75-47DE-987B-8545373A03D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3AF-09CB-43A4-A3E9-FAFD86A2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ABE1-3A75-47DE-987B-8545373A03D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3AF-09CB-43A4-A3E9-FAFD86A2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5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49111"/>
            <a:ext cx="2628900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649111"/>
            <a:ext cx="7734300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ABE1-3A75-47DE-987B-8545373A03D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3AF-09CB-43A4-A3E9-FAFD86A2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ABE1-3A75-47DE-987B-8545373A03D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3AF-09CB-43A4-A3E9-FAFD86A2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8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039537"/>
            <a:ext cx="10515600" cy="5071532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8159048"/>
            <a:ext cx="10515600" cy="2666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ABE1-3A75-47DE-987B-8545373A03D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3AF-09CB-43A4-A3E9-FAFD86A2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1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245556"/>
            <a:ext cx="51816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245556"/>
            <a:ext cx="51816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ABE1-3A75-47DE-987B-8545373A03D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3AF-09CB-43A4-A3E9-FAFD86A2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2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49114"/>
            <a:ext cx="10515600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988734"/>
            <a:ext cx="5157787" cy="146473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4453467"/>
            <a:ext cx="5157787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988734"/>
            <a:ext cx="5183188" cy="146473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4453467"/>
            <a:ext cx="5183188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ABE1-3A75-47DE-987B-8545373A03D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3AF-09CB-43A4-A3E9-FAFD86A2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ABE1-3A75-47DE-987B-8545373A03D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3AF-09CB-43A4-A3E9-FAFD86A2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ABE1-3A75-47DE-987B-8545373A03D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3AF-09CB-43A4-A3E9-FAFD86A2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2800"/>
            <a:ext cx="3932237" cy="28448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5425"/>
            <a:ext cx="6172200" cy="866422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3932237" cy="6776156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ABE1-3A75-47DE-987B-8545373A03D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3AF-09CB-43A4-A3E9-FAFD86A2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3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2800"/>
            <a:ext cx="3932237" cy="28448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755425"/>
            <a:ext cx="6172200" cy="8664222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3932237" cy="6776156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ABE1-3A75-47DE-987B-8545373A03D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3AF-09CB-43A4-A3E9-FAFD86A2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6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49114"/>
            <a:ext cx="105156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45556"/>
            <a:ext cx="105156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1300181"/>
            <a:ext cx="27432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ABE1-3A75-47DE-987B-8545373A03D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1300181"/>
            <a:ext cx="41148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1300181"/>
            <a:ext cx="27432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CE3AF-09CB-43A4-A3E9-FAFD86A2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5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AAA3-3920-E6F6-3D7A-1C1ADE22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1FD91-5803-324F-51DC-172352E1D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picture containing text, floor, indoor&#10;&#10;Description automatically generated">
            <a:extLst>
              <a:ext uri="{FF2B5EF4-FFF2-40B4-BE49-F238E27FC236}">
                <a16:creationId xmlns:a16="http://schemas.microsoft.com/office/drawing/2014/main" id="{212EC0D0-3A4B-A256-D22C-A4AE63C63E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6" y="0"/>
            <a:ext cx="12210286" cy="12239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E24C6F-3098-A44B-7AD1-C27B2D375E88}"/>
              </a:ext>
            </a:extLst>
          </p:cNvPr>
          <p:cNvSpPr txBox="1"/>
          <p:nvPr/>
        </p:nvSpPr>
        <p:spPr>
          <a:xfrm>
            <a:off x="0" y="-2"/>
            <a:ext cx="98591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0" i="0" u="none" strike="noStrike" dirty="0">
                <a:solidFill>
                  <a:srgbClr val="5C4A4F">
                    <a:alpha val="50000"/>
                  </a:srgb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COMMUNICATOR</a:t>
            </a:r>
          </a:p>
          <a:p>
            <a:r>
              <a:rPr lang="en-US" sz="4800" dirty="0">
                <a:solidFill>
                  <a:srgbClr val="5C4A4F">
                    <a:alpha val="52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STRATEGIST</a:t>
            </a:r>
          </a:p>
        </p:txBody>
      </p:sp>
      <p:pic>
        <p:nvPicPr>
          <p:cNvPr id="6" name="Picture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715EDFDB-A94A-E454-E2F0-E20654EC7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16" y="1267382"/>
            <a:ext cx="9075967" cy="84627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B7C61D3B-7DDA-56C3-6667-9F852C02DC1C}"/>
              </a:ext>
            </a:extLst>
          </p:cNvPr>
          <p:cNvSpPr/>
          <p:nvPr/>
        </p:nvSpPr>
        <p:spPr>
          <a:xfrm>
            <a:off x="0" y="7866282"/>
            <a:ext cx="8324850" cy="4367684"/>
          </a:xfrm>
          <a:prstGeom prst="rtTriangle">
            <a:avLst/>
          </a:prstGeom>
          <a:solidFill>
            <a:schemeClr val="accent1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CC7A5E9-9FA0-17F5-FB7F-ACD867E09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68" y="8262193"/>
            <a:ext cx="5524338" cy="4683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219440-ED15-357A-0121-06A5D923DF06}"/>
              </a:ext>
            </a:extLst>
          </p:cNvPr>
          <p:cNvSpPr txBox="1"/>
          <p:nvPr/>
        </p:nvSpPr>
        <p:spPr>
          <a:xfrm>
            <a:off x="532636" y="9050727"/>
            <a:ext cx="239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HAPPY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CE80397-4DEB-95C5-B6A2-0E198E63F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76" y="10814160"/>
            <a:ext cx="1649974" cy="9281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D7038C-BF53-431E-C242-E27774B83461}"/>
              </a:ext>
            </a:extLst>
          </p:cNvPr>
          <p:cNvSpPr txBox="1"/>
          <p:nvPr/>
        </p:nvSpPr>
        <p:spPr>
          <a:xfrm>
            <a:off x="938406" y="4491894"/>
            <a:ext cx="10296901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[DELETE THE STOCK HEADSHOT. THEN, PASTE A PHOTO OF YOUR DISTRICT’S COMMUNICATION PROFESSIONAL HERE. DOUBLE-CLICK ON THE PHOTO AND SELECT THE CIRCLE IMAGE WITH THE WHITE BORDER FROM THE “PICTURE STYLES” MENU TO CREATE THIS STYLE. THEN DELETE THIS TEXT BOX]</a:t>
            </a:r>
          </a:p>
          <a:p>
            <a:endParaRPr lang="en-US" dirty="0"/>
          </a:p>
          <a:p>
            <a:r>
              <a:rPr lang="en-US" sz="1800" dirty="0"/>
              <a:t>When you ar</a:t>
            </a:r>
            <a:r>
              <a:rPr lang="en-US" dirty="0"/>
              <a:t>e ready to</a:t>
            </a:r>
            <a:r>
              <a:rPr lang="en-US" sz="1800" dirty="0"/>
              <a:t> save as an image: File &gt; Save As &gt; Select .JPG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784B7-6071-9F79-0904-49099CF213C9}"/>
              </a:ext>
            </a:extLst>
          </p:cNvPr>
          <p:cNvSpPr txBox="1"/>
          <p:nvPr/>
        </p:nvSpPr>
        <p:spPr>
          <a:xfrm>
            <a:off x="6381750" y="10646009"/>
            <a:ext cx="79380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u="none" strike="noStrike" dirty="0">
                <a:solidFill>
                  <a:srgbClr val="5C4A4F">
                    <a:alpha val="56000"/>
                  </a:srgb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  CONTENT CREATOR</a:t>
            </a:r>
          </a:p>
          <a:p>
            <a:r>
              <a:rPr lang="en-US" sz="3600" dirty="0">
                <a:solidFill>
                  <a:srgbClr val="5C4A4F">
                    <a:alpha val="56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</a:t>
            </a:r>
            <a:r>
              <a:rPr lang="en-US" sz="4800" dirty="0">
                <a:solidFill>
                  <a:srgbClr val="5C4A4F">
                    <a:alpha val="56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INNOVATOR</a:t>
            </a:r>
            <a:endParaRPr lang="en-US" sz="3600" dirty="0">
              <a:solidFill>
                <a:srgbClr val="5C4A4F">
                  <a:alpha val="56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b="0" i="0" u="none" strike="noStrike" dirty="0">
              <a:solidFill>
                <a:srgbClr val="5C4A4F">
                  <a:alpha val="56000"/>
                </a:srgbClr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dirty="0">
              <a:solidFill>
                <a:srgbClr val="5C4A4F">
                  <a:alpha val="56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941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75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Loughlin</dc:creator>
  <cp:lastModifiedBy>Sarah Loughlin</cp:lastModifiedBy>
  <cp:revision>2</cp:revision>
  <dcterms:created xsi:type="dcterms:W3CDTF">2022-03-29T16:35:44Z</dcterms:created>
  <dcterms:modified xsi:type="dcterms:W3CDTF">2023-03-30T18:24:20Z</dcterms:modified>
</cp:coreProperties>
</file>