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8594725" cy="72231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A4F"/>
    <a:srgbClr val="C4C4C4"/>
    <a:srgbClr val="C1C1AF"/>
    <a:srgbClr val="A0A084"/>
    <a:srgbClr val="D9D9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028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Loughlin" userId="eb4dd41b-31c5-4220-b49c-aec251d077e5" providerId="ADAL" clId="{77B450C4-7D6E-4562-B89B-AFE0331D5166}"/>
    <pc:docChg chg="modSld">
      <pc:chgData name="Sarah Loughlin" userId="eb4dd41b-31c5-4220-b49c-aec251d077e5" providerId="ADAL" clId="{77B450C4-7D6E-4562-B89B-AFE0331D5166}" dt="2023-03-30T18:23:35.808" v="15" actId="20577"/>
      <pc:docMkLst>
        <pc:docMk/>
      </pc:docMkLst>
      <pc:sldChg chg="modSp mod">
        <pc:chgData name="Sarah Loughlin" userId="eb4dd41b-31c5-4220-b49c-aec251d077e5" providerId="ADAL" clId="{77B450C4-7D6E-4562-B89B-AFE0331D5166}" dt="2023-03-30T18:23:35.808" v="15" actId="20577"/>
        <pc:sldMkLst>
          <pc:docMk/>
          <pc:sldMk cId="2125332856" sldId="257"/>
        </pc:sldMkLst>
        <pc:spChg chg="mod">
          <ac:chgData name="Sarah Loughlin" userId="eb4dd41b-31c5-4220-b49c-aec251d077e5" providerId="ADAL" clId="{77B450C4-7D6E-4562-B89B-AFE0331D5166}" dt="2023-03-30T18:23:35.808" v="15" actId="20577"/>
          <ac:spMkLst>
            <pc:docMk/>
            <pc:sldMk cId="2125332856" sldId="257"/>
            <ac:spMk id="9" creationId="{6F7682C0-3431-BC53-681E-B423D61A95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605" y="1182118"/>
            <a:ext cx="7305516" cy="2514718"/>
          </a:xfrm>
        </p:spPr>
        <p:txBody>
          <a:bodyPr anchor="b"/>
          <a:lstStyle>
            <a:lvl1pPr algn="ctr">
              <a:defRPr sz="56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4341" y="3793813"/>
            <a:ext cx="6446044" cy="1743916"/>
          </a:xfrm>
        </p:spPr>
        <p:txBody>
          <a:bodyPr/>
          <a:lstStyle>
            <a:lvl1pPr marL="0" indent="0" algn="ctr">
              <a:buNone/>
              <a:defRPr sz="2256"/>
            </a:lvl1pPr>
            <a:lvl2pPr marL="429722" indent="0" algn="ctr">
              <a:buNone/>
              <a:defRPr sz="1880"/>
            </a:lvl2pPr>
            <a:lvl3pPr marL="859445" indent="0" algn="ctr">
              <a:buNone/>
              <a:defRPr sz="1692"/>
            </a:lvl3pPr>
            <a:lvl4pPr marL="1289167" indent="0" algn="ctr">
              <a:buNone/>
              <a:defRPr sz="1504"/>
            </a:lvl4pPr>
            <a:lvl5pPr marL="1718889" indent="0" algn="ctr">
              <a:buNone/>
              <a:defRPr sz="1504"/>
            </a:lvl5pPr>
            <a:lvl6pPr marL="2148611" indent="0" algn="ctr">
              <a:buNone/>
              <a:defRPr sz="1504"/>
            </a:lvl6pPr>
            <a:lvl7pPr marL="2578334" indent="0" algn="ctr">
              <a:buNone/>
              <a:defRPr sz="1504"/>
            </a:lvl7pPr>
            <a:lvl8pPr marL="3008056" indent="0" algn="ctr">
              <a:buNone/>
              <a:defRPr sz="1504"/>
            </a:lvl8pPr>
            <a:lvl9pPr marL="3437778" indent="0" algn="ctr">
              <a:buNone/>
              <a:defRPr sz="150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594C-5F00-4505-8D5A-5EED655384B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CFE-6692-422B-BB8E-5500FD94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0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594C-5F00-4505-8D5A-5EED655384B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CFE-6692-422B-BB8E-5500FD94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8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0600" y="384564"/>
            <a:ext cx="1853238" cy="61212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888" y="384564"/>
            <a:ext cx="5452279" cy="61212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594C-5F00-4505-8D5A-5EED655384B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CFE-6692-422B-BB8E-5500FD94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594C-5F00-4505-8D5A-5EED655384B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CFE-6692-422B-BB8E-5500FD94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6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12" y="1800767"/>
            <a:ext cx="7412950" cy="3004619"/>
          </a:xfrm>
        </p:spPr>
        <p:txBody>
          <a:bodyPr anchor="b"/>
          <a:lstStyle>
            <a:lvl1pPr>
              <a:defRPr sz="56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412" y="4833811"/>
            <a:ext cx="7412950" cy="1580058"/>
          </a:xfrm>
        </p:spPr>
        <p:txBody>
          <a:bodyPr/>
          <a:lstStyle>
            <a:lvl1pPr marL="0" indent="0">
              <a:buNone/>
              <a:defRPr sz="2256">
                <a:solidFill>
                  <a:schemeClr val="tx1"/>
                </a:solidFill>
              </a:defRPr>
            </a:lvl1pPr>
            <a:lvl2pPr marL="429722" indent="0">
              <a:buNone/>
              <a:defRPr sz="1880">
                <a:solidFill>
                  <a:schemeClr val="tx1">
                    <a:tint val="75000"/>
                  </a:schemeClr>
                </a:solidFill>
              </a:defRPr>
            </a:lvl2pPr>
            <a:lvl3pPr marL="859445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3pPr>
            <a:lvl4pPr marL="1289167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4pPr>
            <a:lvl5pPr marL="1718889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5pPr>
            <a:lvl6pPr marL="2148611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6pPr>
            <a:lvl7pPr marL="2578334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7pPr>
            <a:lvl8pPr marL="3008056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8pPr>
            <a:lvl9pPr marL="3437778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594C-5F00-4505-8D5A-5EED655384B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CFE-6692-422B-BB8E-5500FD94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2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87" y="1922823"/>
            <a:ext cx="3652758" cy="4583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1080" y="1922823"/>
            <a:ext cx="3652758" cy="4583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594C-5F00-4505-8D5A-5EED655384B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CFE-6692-422B-BB8E-5500FD94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5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07" y="384566"/>
            <a:ext cx="7412950" cy="1396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008" y="1770669"/>
            <a:ext cx="3635971" cy="867778"/>
          </a:xfrm>
        </p:spPr>
        <p:txBody>
          <a:bodyPr anchor="b"/>
          <a:lstStyle>
            <a:lvl1pPr marL="0" indent="0">
              <a:buNone/>
              <a:defRPr sz="2256" b="1"/>
            </a:lvl1pPr>
            <a:lvl2pPr marL="429722" indent="0">
              <a:buNone/>
              <a:defRPr sz="1880" b="1"/>
            </a:lvl2pPr>
            <a:lvl3pPr marL="859445" indent="0">
              <a:buNone/>
              <a:defRPr sz="1692" b="1"/>
            </a:lvl3pPr>
            <a:lvl4pPr marL="1289167" indent="0">
              <a:buNone/>
              <a:defRPr sz="1504" b="1"/>
            </a:lvl4pPr>
            <a:lvl5pPr marL="1718889" indent="0">
              <a:buNone/>
              <a:defRPr sz="1504" b="1"/>
            </a:lvl5pPr>
            <a:lvl6pPr marL="2148611" indent="0">
              <a:buNone/>
              <a:defRPr sz="1504" b="1"/>
            </a:lvl6pPr>
            <a:lvl7pPr marL="2578334" indent="0">
              <a:buNone/>
              <a:defRPr sz="1504" b="1"/>
            </a:lvl7pPr>
            <a:lvl8pPr marL="3008056" indent="0">
              <a:buNone/>
              <a:defRPr sz="1504" b="1"/>
            </a:lvl8pPr>
            <a:lvl9pPr marL="3437778" indent="0">
              <a:buNone/>
              <a:defRPr sz="15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008" y="2638447"/>
            <a:ext cx="3635971" cy="38807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1080" y="1770669"/>
            <a:ext cx="3653878" cy="867778"/>
          </a:xfrm>
        </p:spPr>
        <p:txBody>
          <a:bodyPr anchor="b"/>
          <a:lstStyle>
            <a:lvl1pPr marL="0" indent="0">
              <a:buNone/>
              <a:defRPr sz="2256" b="1"/>
            </a:lvl1pPr>
            <a:lvl2pPr marL="429722" indent="0">
              <a:buNone/>
              <a:defRPr sz="1880" b="1"/>
            </a:lvl2pPr>
            <a:lvl3pPr marL="859445" indent="0">
              <a:buNone/>
              <a:defRPr sz="1692" b="1"/>
            </a:lvl3pPr>
            <a:lvl4pPr marL="1289167" indent="0">
              <a:buNone/>
              <a:defRPr sz="1504" b="1"/>
            </a:lvl4pPr>
            <a:lvl5pPr marL="1718889" indent="0">
              <a:buNone/>
              <a:defRPr sz="1504" b="1"/>
            </a:lvl5pPr>
            <a:lvl6pPr marL="2148611" indent="0">
              <a:buNone/>
              <a:defRPr sz="1504" b="1"/>
            </a:lvl6pPr>
            <a:lvl7pPr marL="2578334" indent="0">
              <a:buNone/>
              <a:defRPr sz="1504" b="1"/>
            </a:lvl7pPr>
            <a:lvl8pPr marL="3008056" indent="0">
              <a:buNone/>
              <a:defRPr sz="1504" b="1"/>
            </a:lvl8pPr>
            <a:lvl9pPr marL="3437778" indent="0">
              <a:buNone/>
              <a:defRPr sz="15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1080" y="2638447"/>
            <a:ext cx="3653878" cy="38807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594C-5F00-4505-8D5A-5EED655384B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CFE-6692-422B-BB8E-5500FD94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594C-5F00-4505-8D5A-5EED655384B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CFE-6692-422B-BB8E-5500FD94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2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594C-5F00-4505-8D5A-5EED655384B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CFE-6692-422B-BB8E-5500FD94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07" y="481542"/>
            <a:ext cx="2772023" cy="1685396"/>
          </a:xfrm>
        </p:spPr>
        <p:txBody>
          <a:bodyPr anchor="b"/>
          <a:lstStyle>
            <a:lvl1pPr>
              <a:defRPr sz="3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877" y="1039998"/>
            <a:ext cx="4351080" cy="5133100"/>
          </a:xfrm>
        </p:spPr>
        <p:txBody>
          <a:bodyPr/>
          <a:lstStyle>
            <a:lvl1pPr>
              <a:defRPr sz="3008"/>
            </a:lvl1pPr>
            <a:lvl2pPr>
              <a:defRPr sz="2632"/>
            </a:lvl2pPr>
            <a:lvl3pPr>
              <a:defRPr sz="2256"/>
            </a:lvl3pPr>
            <a:lvl4pPr>
              <a:defRPr sz="1880"/>
            </a:lvl4pPr>
            <a:lvl5pPr>
              <a:defRPr sz="1880"/>
            </a:lvl5pPr>
            <a:lvl6pPr>
              <a:defRPr sz="1880"/>
            </a:lvl6pPr>
            <a:lvl7pPr>
              <a:defRPr sz="1880"/>
            </a:lvl7pPr>
            <a:lvl8pPr>
              <a:defRPr sz="1880"/>
            </a:lvl8pPr>
            <a:lvl9pPr>
              <a:defRPr sz="1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007" y="2166937"/>
            <a:ext cx="2772023" cy="4014520"/>
          </a:xfrm>
        </p:spPr>
        <p:txBody>
          <a:bodyPr/>
          <a:lstStyle>
            <a:lvl1pPr marL="0" indent="0">
              <a:buNone/>
              <a:defRPr sz="1504"/>
            </a:lvl1pPr>
            <a:lvl2pPr marL="429722" indent="0">
              <a:buNone/>
              <a:defRPr sz="1316"/>
            </a:lvl2pPr>
            <a:lvl3pPr marL="859445" indent="0">
              <a:buNone/>
              <a:defRPr sz="1128"/>
            </a:lvl3pPr>
            <a:lvl4pPr marL="1289167" indent="0">
              <a:buNone/>
              <a:defRPr sz="940"/>
            </a:lvl4pPr>
            <a:lvl5pPr marL="1718889" indent="0">
              <a:buNone/>
              <a:defRPr sz="940"/>
            </a:lvl5pPr>
            <a:lvl6pPr marL="2148611" indent="0">
              <a:buNone/>
              <a:defRPr sz="940"/>
            </a:lvl6pPr>
            <a:lvl7pPr marL="2578334" indent="0">
              <a:buNone/>
              <a:defRPr sz="940"/>
            </a:lvl7pPr>
            <a:lvl8pPr marL="3008056" indent="0">
              <a:buNone/>
              <a:defRPr sz="940"/>
            </a:lvl8pPr>
            <a:lvl9pPr marL="3437778" indent="0">
              <a:buNone/>
              <a:defRPr sz="9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594C-5F00-4505-8D5A-5EED655384B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CFE-6692-422B-BB8E-5500FD94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7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07" y="481542"/>
            <a:ext cx="2772023" cy="1685396"/>
          </a:xfrm>
        </p:spPr>
        <p:txBody>
          <a:bodyPr anchor="b"/>
          <a:lstStyle>
            <a:lvl1pPr>
              <a:defRPr sz="3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3877" y="1039998"/>
            <a:ext cx="4351080" cy="5133100"/>
          </a:xfrm>
        </p:spPr>
        <p:txBody>
          <a:bodyPr anchor="t"/>
          <a:lstStyle>
            <a:lvl1pPr marL="0" indent="0">
              <a:buNone/>
              <a:defRPr sz="3008"/>
            </a:lvl1pPr>
            <a:lvl2pPr marL="429722" indent="0">
              <a:buNone/>
              <a:defRPr sz="2632"/>
            </a:lvl2pPr>
            <a:lvl3pPr marL="859445" indent="0">
              <a:buNone/>
              <a:defRPr sz="2256"/>
            </a:lvl3pPr>
            <a:lvl4pPr marL="1289167" indent="0">
              <a:buNone/>
              <a:defRPr sz="1880"/>
            </a:lvl4pPr>
            <a:lvl5pPr marL="1718889" indent="0">
              <a:buNone/>
              <a:defRPr sz="1880"/>
            </a:lvl5pPr>
            <a:lvl6pPr marL="2148611" indent="0">
              <a:buNone/>
              <a:defRPr sz="1880"/>
            </a:lvl6pPr>
            <a:lvl7pPr marL="2578334" indent="0">
              <a:buNone/>
              <a:defRPr sz="1880"/>
            </a:lvl7pPr>
            <a:lvl8pPr marL="3008056" indent="0">
              <a:buNone/>
              <a:defRPr sz="1880"/>
            </a:lvl8pPr>
            <a:lvl9pPr marL="3437778" indent="0">
              <a:buNone/>
              <a:defRPr sz="18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007" y="2166937"/>
            <a:ext cx="2772023" cy="4014520"/>
          </a:xfrm>
        </p:spPr>
        <p:txBody>
          <a:bodyPr/>
          <a:lstStyle>
            <a:lvl1pPr marL="0" indent="0">
              <a:buNone/>
              <a:defRPr sz="1504"/>
            </a:lvl1pPr>
            <a:lvl2pPr marL="429722" indent="0">
              <a:buNone/>
              <a:defRPr sz="1316"/>
            </a:lvl2pPr>
            <a:lvl3pPr marL="859445" indent="0">
              <a:buNone/>
              <a:defRPr sz="1128"/>
            </a:lvl3pPr>
            <a:lvl4pPr marL="1289167" indent="0">
              <a:buNone/>
              <a:defRPr sz="940"/>
            </a:lvl4pPr>
            <a:lvl5pPr marL="1718889" indent="0">
              <a:buNone/>
              <a:defRPr sz="940"/>
            </a:lvl5pPr>
            <a:lvl6pPr marL="2148611" indent="0">
              <a:buNone/>
              <a:defRPr sz="940"/>
            </a:lvl6pPr>
            <a:lvl7pPr marL="2578334" indent="0">
              <a:buNone/>
              <a:defRPr sz="940"/>
            </a:lvl7pPr>
            <a:lvl8pPr marL="3008056" indent="0">
              <a:buNone/>
              <a:defRPr sz="940"/>
            </a:lvl8pPr>
            <a:lvl9pPr marL="3437778" indent="0">
              <a:buNone/>
              <a:defRPr sz="9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594C-5F00-4505-8D5A-5EED655384B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3CFE-6692-422B-BB8E-5500FD94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2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0888" y="384566"/>
            <a:ext cx="7412950" cy="139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888" y="1922823"/>
            <a:ext cx="7412950" cy="458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0887" y="6694768"/>
            <a:ext cx="1933813" cy="384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2594C-5F00-4505-8D5A-5EED655384B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7003" y="6694768"/>
            <a:ext cx="2900720" cy="384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70025" y="6694768"/>
            <a:ext cx="1933813" cy="384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3CFE-6692-422B-BB8E-5500FD94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4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9445" rtl="0" eaLnBrk="1" latinLnBrk="0" hangingPunct="1">
        <a:lnSpc>
          <a:spcPct val="90000"/>
        </a:lnSpc>
        <a:spcBef>
          <a:spcPct val="0"/>
        </a:spcBef>
        <a:buNone/>
        <a:defRPr sz="41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861" indent="-214861" algn="l" defTabSz="859445" rtl="0" eaLnBrk="1" latinLnBrk="0" hangingPunct="1">
        <a:lnSpc>
          <a:spcPct val="90000"/>
        </a:lnSpc>
        <a:spcBef>
          <a:spcPts val="940"/>
        </a:spcBef>
        <a:buFont typeface="Arial" panose="020B0604020202020204" pitchFamily="34" charset="0"/>
        <a:buChar char="•"/>
        <a:defRPr sz="2632" kern="1200">
          <a:solidFill>
            <a:schemeClr val="tx1"/>
          </a:solidFill>
          <a:latin typeface="+mn-lt"/>
          <a:ea typeface="+mn-ea"/>
          <a:cs typeface="+mn-cs"/>
        </a:defRPr>
      </a:lvl1pPr>
      <a:lvl2pPr marL="644583" indent="-214861" algn="l" defTabSz="85944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2256" kern="1200">
          <a:solidFill>
            <a:schemeClr val="tx1"/>
          </a:solidFill>
          <a:latin typeface="+mn-lt"/>
          <a:ea typeface="+mn-ea"/>
          <a:cs typeface="+mn-cs"/>
        </a:defRPr>
      </a:lvl2pPr>
      <a:lvl3pPr marL="1074306" indent="-214861" algn="l" defTabSz="85944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3pPr>
      <a:lvl4pPr marL="1504028" indent="-214861" algn="l" defTabSz="85944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4pPr>
      <a:lvl5pPr marL="1933750" indent="-214861" algn="l" defTabSz="85944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5pPr>
      <a:lvl6pPr marL="2363473" indent="-214861" algn="l" defTabSz="85944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6pPr>
      <a:lvl7pPr marL="2793195" indent="-214861" algn="l" defTabSz="85944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7pPr>
      <a:lvl8pPr marL="3222917" indent="-214861" algn="l" defTabSz="85944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8pPr>
      <a:lvl9pPr marL="3652639" indent="-214861" algn="l" defTabSz="85944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1pPr>
      <a:lvl2pPr marL="429722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2pPr>
      <a:lvl3pPr marL="859445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3pPr>
      <a:lvl4pPr marL="1289167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4pPr>
      <a:lvl5pPr marL="1718889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5pPr>
      <a:lvl6pPr marL="2148611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6pPr>
      <a:lvl7pPr marL="2578334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7pPr>
      <a:lvl8pPr marL="3008056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8pPr>
      <a:lvl9pPr marL="3437778" algn="l" defTabSz="859445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floor, indoor&#10;&#10;Description automatically generated">
            <a:extLst>
              <a:ext uri="{FF2B5EF4-FFF2-40B4-BE49-F238E27FC236}">
                <a16:creationId xmlns:a16="http://schemas.microsoft.com/office/drawing/2014/main" id="{E1E265B8-F76C-8E44-F0C0-0E72234550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8616418" cy="722312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31E7A-A5A3-CF58-2B0B-798F91E9C4BB}"/>
              </a:ext>
            </a:extLst>
          </p:cNvPr>
          <p:cNvSpPr txBox="1"/>
          <p:nvPr/>
        </p:nvSpPr>
        <p:spPr>
          <a:xfrm>
            <a:off x="0" y="-2"/>
            <a:ext cx="696772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u="none" strike="noStrike" dirty="0">
                <a:solidFill>
                  <a:srgbClr val="5C4A4F">
                    <a:alpha val="50000"/>
                  </a:srgb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COMMUNICATOR</a:t>
            </a:r>
          </a:p>
          <a:p>
            <a:r>
              <a:rPr lang="en-US" sz="3200" dirty="0">
                <a:solidFill>
                  <a:srgbClr val="5C4A4F">
                    <a:alpha val="52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STRATEGIST</a:t>
            </a:r>
            <a:endParaRPr lang="en-US" sz="3600" dirty="0">
              <a:solidFill>
                <a:srgbClr val="5C4A4F">
                  <a:alpha val="52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7682C0-3431-BC53-681E-B423D61A95B1}"/>
              </a:ext>
            </a:extLst>
          </p:cNvPr>
          <p:cNvSpPr txBox="1"/>
          <p:nvPr/>
        </p:nvSpPr>
        <p:spPr>
          <a:xfrm>
            <a:off x="4317353" y="6181344"/>
            <a:ext cx="669950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5C4A4F">
                    <a:alpha val="56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INNOVATOR</a:t>
            </a:r>
          </a:p>
          <a:p>
            <a:r>
              <a:rPr lang="en-US" sz="3600" b="0" i="0" u="none" strike="noStrike" dirty="0">
                <a:solidFill>
                  <a:srgbClr val="5C4A4F">
                    <a:alpha val="56000"/>
                  </a:srgb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CONTENT CREATOR</a:t>
            </a:r>
          </a:p>
          <a:p>
            <a:endParaRPr lang="en-US" sz="3600" dirty="0">
              <a:solidFill>
                <a:srgbClr val="5C4A4F">
                  <a:alpha val="56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702C100-3F83-4730-4CFC-651AAEDEB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34" y="821271"/>
            <a:ext cx="5377037" cy="51693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C2ED8E7F-98CF-208D-C877-697433674DE0}"/>
              </a:ext>
            </a:extLst>
          </p:cNvPr>
          <p:cNvSpPr/>
          <p:nvPr/>
        </p:nvSpPr>
        <p:spPr>
          <a:xfrm>
            <a:off x="0" y="4635500"/>
            <a:ext cx="3949700" cy="2587625"/>
          </a:xfrm>
          <a:prstGeom prst="rtTriangle">
            <a:avLst/>
          </a:prstGeom>
          <a:solidFill>
            <a:schemeClr val="accent1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3B0FAA8-6914-43D1-0669-500A83049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942" y="5211994"/>
            <a:ext cx="2806846" cy="23797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7A3D757-29E9-5BD3-73BF-7FB4079C05DD}"/>
              </a:ext>
            </a:extLst>
          </p:cNvPr>
          <p:cNvSpPr txBox="1"/>
          <p:nvPr/>
        </p:nvSpPr>
        <p:spPr>
          <a:xfrm>
            <a:off x="18287" y="5494992"/>
            <a:ext cx="168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HAPPY</a:t>
            </a:r>
          </a:p>
        </p:txBody>
      </p:sp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E1E06FF0-E135-BBB0-9108-CE3AEAEF9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81" y="6478192"/>
            <a:ext cx="977524" cy="54985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6F6D1B9-871B-2C14-838B-7C10CD1E4B48}"/>
              </a:ext>
            </a:extLst>
          </p:cNvPr>
          <p:cNvSpPr txBox="1"/>
          <p:nvPr/>
        </p:nvSpPr>
        <p:spPr>
          <a:xfrm>
            <a:off x="673100" y="2651184"/>
            <a:ext cx="727710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[DELETE THE STOCK HEADSHOT. THEN, PASTE A PHOTO OF YOUR DISTRICT’S COMMUNICATION PROFESSIONAL HERE. DOUBLE-CLICK ON THE PHOTO AND SELECT THE CIRCLE IMAGE WITH THE WHITE BORDER FROM THE “PICTURE STYLES” MENU TO CREATE THIS STYLE. THEN DELETE THIS TEXT BOX]</a:t>
            </a:r>
          </a:p>
          <a:p>
            <a:endParaRPr lang="en-US" dirty="0"/>
          </a:p>
          <a:p>
            <a:r>
              <a:rPr lang="en-US" sz="1800" dirty="0"/>
              <a:t>When you ar</a:t>
            </a:r>
            <a:r>
              <a:rPr lang="en-US" dirty="0"/>
              <a:t>e ready to</a:t>
            </a:r>
            <a:r>
              <a:rPr lang="en-US" sz="1800" dirty="0"/>
              <a:t> save as an image: File &gt; Save As &gt; Select .JPG</a:t>
            </a:r>
          </a:p>
        </p:txBody>
      </p:sp>
    </p:spTree>
    <p:extLst>
      <p:ext uri="{BB962C8B-B14F-4D97-AF65-F5344CB8AC3E}">
        <p14:creationId xmlns:p14="http://schemas.microsoft.com/office/powerpoint/2010/main" val="2125332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74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Loughlin</dc:creator>
  <cp:lastModifiedBy>Sarah Loughlin</cp:lastModifiedBy>
  <cp:revision>2</cp:revision>
  <dcterms:created xsi:type="dcterms:W3CDTF">2022-03-29T16:25:24Z</dcterms:created>
  <dcterms:modified xsi:type="dcterms:W3CDTF">2023-03-30T18:23:40Z</dcterms:modified>
</cp:coreProperties>
</file>