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60" r:id="rId5"/>
  </p:sldIdLst>
  <p:sldSz cx="10058400" cy="7772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1B7B"/>
    <a:srgbClr val="00A7B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0" d="100"/>
          <a:sy n="100" d="100"/>
        </p:scale>
        <p:origin x="160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4380" y="1272011"/>
            <a:ext cx="8549640" cy="2705947"/>
          </a:xfrm>
        </p:spPr>
        <p:txBody>
          <a:bodyPr anchor="b"/>
          <a:lstStyle>
            <a:lvl1pPr algn="ctr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57300" y="4082310"/>
            <a:ext cx="7543800" cy="1876530"/>
          </a:xfrm>
        </p:spPr>
        <p:txBody>
          <a:bodyPr/>
          <a:lstStyle>
            <a:lvl1pPr marL="0" indent="0" algn="ctr">
              <a:buNone/>
              <a:defRPr sz="2640"/>
            </a:lvl1pPr>
            <a:lvl2pPr marL="502920" indent="0" algn="ctr">
              <a:buNone/>
              <a:defRPr sz="2200"/>
            </a:lvl2pPr>
            <a:lvl3pPr marL="1005840" indent="0" algn="ctr">
              <a:buNone/>
              <a:defRPr sz="1980"/>
            </a:lvl3pPr>
            <a:lvl4pPr marL="1508760" indent="0" algn="ctr">
              <a:buNone/>
              <a:defRPr sz="1760"/>
            </a:lvl4pPr>
            <a:lvl5pPr marL="2011680" indent="0" algn="ctr">
              <a:buNone/>
              <a:defRPr sz="1760"/>
            </a:lvl5pPr>
            <a:lvl6pPr marL="2514600" indent="0" algn="ctr">
              <a:buNone/>
              <a:defRPr sz="1760"/>
            </a:lvl6pPr>
            <a:lvl7pPr marL="3017520" indent="0" algn="ctr">
              <a:buNone/>
              <a:defRPr sz="1760"/>
            </a:lvl7pPr>
            <a:lvl8pPr marL="3520440" indent="0" algn="ctr">
              <a:buNone/>
              <a:defRPr sz="1760"/>
            </a:lvl8pPr>
            <a:lvl9pPr marL="4023360" indent="0" algn="ctr">
              <a:buNone/>
              <a:defRPr sz="17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27993-40D2-44A4-9E95-C426C4B7B3DC}" type="datetimeFigureOut">
              <a:rPr lang="en-US" smtClean="0"/>
              <a:t>4/3/2025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EA44C-CF45-4AC3-947F-B5C2DB85E9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88434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27993-40D2-44A4-9E95-C426C4B7B3DC}" type="datetimeFigureOut">
              <a:rPr lang="en-US" smtClean="0"/>
              <a:t>4/3/2025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EA44C-CF45-4AC3-947F-B5C2DB85E9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71039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98043" y="413808"/>
            <a:ext cx="2168843" cy="65867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91515" y="413808"/>
            <a:ext cx="6380798" cy="65867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27993-40D2-44A4-9E95-C426C4B7B3DC}" type="datetimeFigureOut">
              <a:rPr lang="en-US" smtClean="0"/>
              <a:t>4/3/2025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EA44C-CF45-4AC3-947F-B5C2DB85E9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64221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27993-40D2-44A4-9E95-C426C4B7B3DC}" type="datetimeFigureOut">
              <a:rPr lang="en-US" smtClean="0"/>
              <a:t>4/3/2025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EA44C-CF45-4AC3-947F-B5C2DB85E9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92124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6277" y="1937705"/>
            <a:ext cx="8675370" cy="3233102"/>
          </a:xfrm>
        </p:spPr>
        <p:txBody>
          <a:bodyPr anchor="b"/>
          <a:lstStyle>
            <a:lvl1pPr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6277" y="5201393"/>
            <a:ext cx="8675370" cy="1700212"/>
          </a:xfrm>
        </p:spPr>
        <p:txBody>
          <a:bodyPr/>
          <a:lstStyle>
            <a:lvl1pPr marL="0" indent="0">
              <a:buNone/>
              <a:defRPr sz="2640">
                <a:solidFill>
                  <a:schemeClr val="tx1"/>
                </a:solidFill>
              </a:defRPr>
            </a:lvl1pPr>
            <a:lvl2pPr marL="50292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2pPr>
            <a:lvl3pPr marL="1005840" indent="0">
              <a:buNone/>
              <a:defRPr sz="1980">
                <a:solidFill>
                  <a:schemeClr val="tx1">
                    <a:tint val="75000"/>
                  </a:schemeClr>
                </a:solidFill>
              </a:defRPr>
            </a:lvl3pPr>
            <a:lvl4pPr marL="150876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4pPr>
            <a:lvl5pPr marL="201168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5pPr>
            <a:lvl6pPr marL="251460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6pPr>
            <a:lvl7pPr marL="301752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7pPr>
            <a:lvl8pPr marL="352044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8pPr>
            <a:lvl9pPr marL="402336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27993-40D2-44A4-9E95-C426C4B7B3DC}" type="datetimeFigureOut">
              <a:rPr lang="en-US" smtClean="0"/>
              <a:t>4/3/2025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EA44C-CF45-4AC3-947F-B5C2DB85E9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85769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1515" y="2069042"/>
            <a:ext cx="4274820" cy="49315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2065" y="2069042"/>
            <a:ext cx="4274820" cy="49315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27993-40D2-44A4-9E95-C426C4B7B3DC}" type="datetimeFigureOut">
              <a:rPr lang="en-US" smtClean="0"/>
              <a:t>4/3/2025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EA44C-CF45-4AC3-947F-B5C2DB85E9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22291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413810"/>
            <a:ext cx="8675370" cy="1502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2826" y="1905318"/>
            <a:ext cx="4255174" cy="933767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2826" y="2839085"/>
            <a:ext cx="4255174" cy="41758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2066" y="1905318"/>
            <a:ext cx="4276130" cy="933767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2066" y="2839085"/>
            <a:ext cx="4276130" cy="41758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27993-40D2-44A4-9E95-C426C4B7B3DC}" type="datetimeFigureOut">
              <a:rPr lang="en-US" smtClean="0"/>
              <a:t>4/3/2025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EA44C-CF45-4AC3-947F-B5C2DB85E9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33092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27993-40D2-44A4-9E95-C426C4B7B3DC}" type="datetimeFigureOut">
              <a:rPr lang="en-US" smtClean="0"/>
              <a:t>4/3/2025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EA44C-CF45-4AC3-947F-B5C2DB85E9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3729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27993-40D2-44A4-9E95-C426C4B7B3DC}" type="datetimeFigureOut">
              <a:rPr lang="en-US" smtClean="0"/>
              <a:t>4/3/2025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EA44C-CF45-4AC3-947F-B5C2DB85E9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64899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518160"/>
            <a:ext cx="3244096" cy="1813560"/>
          </a:xfrm>
        </p:spPr>
        <p:txBody>
          <a:bodyPr anchor="b"/>
          <a:lstStyle>
            <a:lvl1pPr>
              <a:defRPr sz="35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76130" y="1119083"/>
            <a:ext cx="5092065" cy="5523442"/>
          </a:xfrm>
        </p:spPr>
        <p:txBody>
          <a:bodyPr/>
          <a:lstStyle>
            <a:lvl1pPr>
              <a:defRPr sz="3520"/>
            </a:lvl1pPr>
            <a:lvl2pPr>
              <a:defRPr sz="3080"/>
            </a:lvl2pPr>
            <a:lvl3pPr>
              <a:defRPr sz="264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2331720"/>
            <a:ext cx="3244096" cy="4319800"/>
          </a:xfrm>
        </p:spPr>
        <p:txBody>
          <a:bodyPr/>
          <a:lstStyle>
            <a:lvl1pPr marL="0" indent="0">
              <a:buNone/>
              <a:defRPr sz="1760"/>
            </a:lvl1pPr>
            <a:lvl2pPr marL="502920" indent="0">
              <a:buNone/>
              <a:defRPr sz="1540"/>
            </a:lvl2pPr>
            <a:lvl3pPr marL="1005840" indent="0">
              <a:buNone/>
              <a:defRPr sz="1320"/>
            </a:lvl3pPr>
            <a:lvl4pPr marL="1508760" indent="0">
              <a:buNone/>
              <a:defRPr sz="1100"/>
            </a:lvl4pPr>
            <a:lvl5pPr marL="2011680" indent="0">
              <a:buNone/>
              <a:defRPr sz="1100"/>
            </a:lvl5pPr>
            <a:lvl6pPr marL="2514600" indent="0">
              <a:buNone/>
              <a:defRPr sz="1100"/>
            </a:lvl6pPr>
            <a:lvl7pPr marL="3017520" indent="0">
              <a:buNone/>
              <a:defRPr sz="1100"/>
            </a:lvl7pPr>
            <a:lvl8pPr marL="3520440" indent="0">
              <a:buNone/>
              <a:defRPr sz="1100"/>
            </a:lvl8pPr>
            <a:lvl9pPr marL="4023360" indent="0">
              <a:buNone/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27993-40D2-44A4-9E95-C426C4B7B3DC}" type="datetimeFigureOut">
              <a:rPr lang="en-US" smtClean="0"/>
              <a:t>4/3/2025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EA44C-CF45-4AC3-947F-B5C2DB85E9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95481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518160"/>
            <a:ext cx="3244096" cy="1813560"/>
          </a:xfrm>
        </p:spPr>
        <p:txBody>
          <a:bodyPr anchor="b"/>
          <a:lstStyle>
            <a:lvl1pPr>
              <a:defRPr sz="35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76130" y="1119083"/>
            <a:ext cx="5092065" cy="5523442"/>
          </a:xfrm>
        </p:spPr>
        <p:txBody>
          <a:bodyPr anchor="t"/>
          <a:lstStyle>
            <a:lvl1pPr marL="0" indent="0">
              <a:buNone/>
              <a:defRPr sz="3520"/>
            </a:lvl1pPr>
            <a:lvl2pPr marL="502920" indent="0">
              <a:buNone/>
              <a:defRPr sz="3080"/>
            </a:lvl2pPr>
            <a:lvl3pPr marL="1005840" indent="0">
              <a:buNone/>
              <a:defRPr sz="2640"/>
            </a:lvl3pPr>
            <a:lvl4pPr marL="1508760" indent="0">
              <a:buNone/>
              <a:defRPr sz="2200"/>
            </a:lvl4pPr>
            <a:lvl5pPr marL="2011680" indent="0">
              <a:buNone/>
              <a:defRPr sz="2200"/>
            </a:lvl5pPr>
            <a:lvl6pPr marL="2514600" indent="0">
              <a:buNone/>
              <a:defRPr sz="2200"/>
            </a:lvl6pPr>
            <a:lvl7pPr marL="3017520" indent="0">
              <a:buNone/>
              <a:defRPr sz="2200"/>
            </a:lvl7pPr>
            <a:lvl8pPr marL="3520440" indent="0">
              <a:buNone/>
              <a:defRPr sz="2200"/>
            </a:lvl8pPr>
            <a:lvl9pPr marL="4023360" indent="0">
              <a:buNone/>
              <a:defRPr sz="22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2331720"/>
            <a:ext cx="3244096" cy="4319800"/>
          </a:xfrm>
        </p:spPr>
        <p:txBody>
          <a:bodyPr/>
          <a:lstStyle>
            <a:lvl1pPr marL="0" indent="0">
              <a:buNone/>
              <a:defRPr sz="1760"/>
            </a:lvl1pPr>
            <a:lvl2pPr marL="502920" indent="0">
              <a:buNone/>
              <a:defRPr sz="1540"/>
            </a:lvl2pPr>
            <a:lvl3pPr marL="1005840" indent="0">
              <a:buNone/>
              <a:defRPr sz="1320"/>
            </a:lvl3pPr>
            <a:lvl4pPr marL="1508760" indent="0">
              <a:buNone/>
              <a:defRPr sz="1100"/>
            </a:lvl4pPr>
            <a:lvl5pPr marL="2011680" indent="0">
              <a:buNone/>
              <a:defRPr sz="1100"/>
            </a:lvl5pPr>
            <a:lvl6pPr marL="2514600" indent="0">
              <a:buNone/>
              <a:defRPr sz="1100"/>
            </a:lvl6pPr>
            <a:lvl7pPr marL="3017520" indent="0">
              <a:buNone/>
              <a:defRPr sz="1100"/>
            </a:lvl7pPr>
            <a:lvl8pPr marL="3520440" indent="0">
              <a:buNone/>
              <a:defRPr sz="1100"/>
            </a:lvl8pPr>
            <a:lvl9pPr marL="4023360" indent="0">
              <a:buNone/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27993-40D2-44A4-9E95-C426C4B7B3DC}" type="datetimeFigureOut">
              <a:rPr lang="en-US" smtClean="0"/>
              <a:t>4/3/2025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EA44C-CF45-4AC3-947F-B5C2DB85E9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74680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91515" y="413810"/>
            <a:ext cx="8675370" cy="15023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1515" y="2069042"/>
            <a:ext cx="8675370" cy="49315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151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D27993-40D2-44A4-9E95-C426C4B7B3DC}" type="datetimeFigureOut">
              <a:rPr lang="en-US" smtClean="0"/>
              <a:t>4/3/2025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31845" y="7203865"/>
            <a:ext cx="339471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0374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6EA44C-CF45-4AC3-947F-B5C2DB85E9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83320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005840" rtl="0" eaLnBrk="1" latinLnBrk="0" hangingPunct="1">
        <a:lnSpc>
          <a:spcPct val="90000"/>
        </a:lnSpc>
        <a:spcBef>
          <a:spcPct val="0"/>
        </a:spcBef>
        <a:buNone/>
        <a:defRPr sz="48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460" indent="-251460" algn="l" defTabSz="1005840" rtl="0" eaLnBrk="1" latinLnBrk="0" hangingPunct="1">
        <a:lnSpc>
          <a:spcPct val="90000"/>
        </a:lnSpc>
        <a:spcBef>
          <a:spcPts val="1100"/>
        </a:spcBef>
        <a:buFont typeface="Arial" panose="020B0604020202020204" pitchFamily="34" charset="0"/>
        <a:buChar char="•"/>
        <a:defRPr sz="3080" kern="1200">
          <a:solidFill>
            <a:schemeClr val="tx1"/>
          </a:solidFill>
          <a:latin typeface="+mn-lt"/>
          <a:ea typeface="+mn-ea"/>
          <a:cs typeface="+mn-cs"/>
        </a:defRPr>
      </a:lvl1pPr>
      <a:lvl2pPr marL="7543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640" kern="1200">
          <a:solidFill>
            <a:schemeClr val="tx1"/>
          </a:solidFill>
          <a:latin typeface="+mn-lt"/>
          <a:ea typeface="+mn-ea"/>
          <a:cs typeface="+mn-cs"/>
        </a:defRPr>
      </a:lvl2pPr>
      <a:lvl3pPr marL="12573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7602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26314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76606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2689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7719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2748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3pPr>
      <a:lvl4pPr marL="15087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01168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0175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5204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0233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7179BE1F-AF0C-4C09-B6BD-3D4F3A5AB43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75" y="4832"/>
            <a:ext cx="10048849" cy="7762736"/>
          </a:xfrm>
          <a:prstGeom prst="rect">
            <a:avLst/>
          </a:prstGeom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4C8ED1DC-4C75-365E-A159-BA91472C8474}"/>
              </a:ext>
            </a:extLst>
          </p:cNvPr>
          <p:cNvSpPr txBox="1"/>
          <p:nvPr/>
        </p:nvSpPr>
        <p:spPr>
          <a:xfrm>
            <a:off x="2445321" y="1063605"/>
            <a:ext cx="502920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4800" b="1" dirty="0">
                <a:solidFill>
                  <a:srgbClr val="301B7B"/>
                </a:solidFill>
                <a:latin typeface="Arial Narrow" panose="020B0606020202030204" pitchFamily="34" charset="0"/>
                <a:ea typeface="HGPGothicE" panose="020B0400000000000000" pitchFamily="34" charset="-128"/>
              </a:rPr>
              <a:t>CERTIFICATE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1731A342-4327-3672-4BC2-24E8E350F80A}"/>
              </a:ext>
            </a:extLst>
          </p:cNvPr>
          <p:cNvSpPr txBox="1"/>
          <p:nvPr/>
        </p:nvSpPr>
        <p:spPr>
          <a:xfrm>
            <a:off x="4011474" y="1833779"/>
            <a:ext cx="189689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dirty="0">
                <a:solidFill>
                  <a:srgbClr val="301B7B"/>
                </a:solidFill>
              </a:rPr>
              <a:t>of Appreciation</a:t>
            </a:r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C7E79611-4DA8-866F-4F69-EE8144AAC884}"/>
              </a:ext>
            </a:extLst>
          </p:cNvPr>
          <p:cNvCxnSpPr/>
          <p:nvPr/>
        </p:nvCxnSpPr>
        <p:spPr>
          <a:xfrm flipH="1">
            <a:off x="2540000" y="2006668"/>
            <a:ext cx="1342417" cy="0"/>
          </a:xfrm>
          <a:prstGeom prst="line">
            <a:avLst/>
          </a:prstGeom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25FD0023-46AB-F679-B047-A74DE9B9078C}"/>
              </a:ext>
            </a:extLst>
          </p:cNvPr>
          <p:cNvCxnSpPr/>
          <p:nvPr/>
        </p:nvCxnSpPr>
        <p:spPr>
          <a:xfrm flipH="1">
            <a:off x="6019260" y="2006668"/>
            <a:ext cx="1342417" cy="0"/>
          </a:xfrm>
          <a:prstGeom prst="line">
            <a:avLst/>
          </a:prstGeom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797D6DC9-560D-9F96-F4BA-FBB7BE2CD734}"/>
              </a:ext>
            </a:extLst>
          </p:cNvPr>
          <p:cNvSpPr txBox="1"/>
          <p:nvPr/>
        </p:nvSpPr>
        <p:spPr>
          <a:xfrm>
            <a:off x="2505953" y="3026706"/>
            <a:ext cx="5097294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7200" b="1" i="0" u="none" strike="noStrike" dirty="0">
                <a:solidFill>
                  <a:srgbClr val="00A7B0"/>
                </a:solidFill>
                <a:effectLst/>
              </a:rPr>
              <a:t>Insert Name</a:t>
            </a:r>
            <a:endParaRPr lang="en-US" sz="7200" dirty="0">
              <a:solidFill>
                <a:srgbClr val="00A7B0"/>
              </a:solidFill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7D68C37E-368A-4CEF-59D1-D966A627B5D3}"/>
              </a:ext>
            </a:extLst>
          </p:cNvPr>
          <p:cNvSpPr txBox="1"/>
          <p:nvPr/>
        </p:nvSpPr>
        <p:spPr>
          <a:xfrm>
            <a:off x="1130210" y="4195545"/>
            <a:ext cx="779797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b="0" i="0" dirty="0">
                <a:solidFill>
                  <a:srgbClr val="7C7C7C"/>
                </a:solidFill>
                <a:effectLst/>
              </a:rPr>
              <a:t>Honoring your work in championing the stories of students, staff and families.</a:t>
            </a:r>
            <a:endParaRPr lang="en-US" dirty="0"/>
          </a:p>
        </p:txBody>
      </p: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EAFE9118-3633-8B20-D076-AD3C261AAFE1}"/>
              </a:ext>
            </a:extLst>
          </p:cNvPr>
          <p:cNvCxnSpPr>
            <a:cxnSpLocks/>
          </p:cNvCxnSpPr>
          <p:nvPr/>
        </p:nvCxnSpPr>
        <p:spPr>
          <a:xfrm flipH="1">
            <a:off x="982290" y="5574286"/>
            <a:ext cx="3064214" cy="0"/>
          </a:xfrm>
          <a:prstGeom prst="line">
            <a:avLst/>
          </a:prstGeom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A8A939D4-90E9-2692-AD3A-C66727FC8DC8}"/>
              </a:ext>
            </a:extLst>
          </p:cNvPr>
          <p:cNvCxnSpPr>
            <a:cxnSpLocks/>
          </p:cNvCxnSpPr>
          <p:nvPr/>
        </p:nvCxnSpPr>
        <p:spPr>
          <a:xfrm flipH="1">
            <a:off x="4688935" y="5583811"/>
            <a:ext cx="3064214" cy="0"/>
          </a:xfrm>
          <a:prstGeom prst="line">
            <a:avLst/>
          </a:prstGeom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29" name="TextBox 28">
            <a:extLst>
              <a:ext uri="{FF2B5EF4-FFF2-40B4-BE49-F238E27FC236}">
                <a16:creationId xmlns:a16="http://schemas.microsoft.com/office/drawing/2014/main" id="{35F41F75-98B7-23DB-1F4C-4F23B842B9D1}"/>
              </a:ext>
            </a:extLst>
          </p:cNvPr>
          <p:cNvSpPr txBox="1"/>
          <p:nvPr/>
        </p:nvSpPr>
        <p:spPr>
          <a:xfrm>
            <a:off x="921966" y="5615156"/>
            <a:ext cx="5097294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600" dirty="0"/>
              <a:t>[Name]</a:t>
            </a:r>
          </a:p>
          <a:p>
            <a:r>
              <a:rPr lang="en-US" sz="1600" dirty="0"/>
              <a:t>School Board President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EE295D27-9F1B-8489-9BE6-A18AE05A185F}"/>
              </a:ext>
            </a:extLst>
          </p:cNvPr>
          <p:cNvSpPr txBox="1"/>
          <p:nvPr/>
        </p:nvSpPr>
        <p:spPr>
          <a:xfrm>
            <a:off x="4627853" y="5615155"/>
            <a:ext cx="5097294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600" dirty="0"/>
              <a:t>[Name]</a:t>
            </a:r>
          </a:p>
          <a:p>
            <a:r>
              <a:rPr lang="en-US" sz="1600" dirty="0"/>
              <a:t>Superintendent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9B501DD-DEAD-4B27-AEF4-D0ED5A41CD8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18200" y="5272455"/>
            <a:ext cx="2925511" cy="2259957"/>
          </a:xfrm>
          <a:prstGeom prst="rect">
            <a:avLst/>
          </a:prstGeom>
        </p:spPr>
      </p:pic>
      <p:sp>
        <p:nvSpPr>
          <p:cNvPr id="41" name="Oval 40">
            <a:extLst>
              <a:ext uri="{FF2B5EF4-FFF2-40B4-BE49-F238E27FC236}">
                <a16:creationId xmlns:a16="http://schemas.microsoft.com/office/drawing/2014/main" id="{107D0C17-9D0B-E4A2-BC29-48409B896EB6}"/>
              </a:ext>
            </a:extLst>
          </p:cNvPr>
          <p:cNvSpPr/>
          <p:nvPr/>
        </p:nvSpPr>
        <p:spPr>
          <a:xfrm>
            <a:off x="7865738" y="5410200"/>
            <a:ext cx="1754634" cy="1789411"/>
          </a:xfrm>
          <a:prstGeom prst="ellipse">
            <a:avLst/>
          </a:prstGeom>
          <a:solidFill>
            <a:srgbClr val="301B7B"/>
          </a:solidFill>
          <a:ln w="28575">
            <a:solidFill>
              <a:srgbClr val="FFC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4">
                  <a:lumMod val="75000"/>
                </a:schemeClr>
              </a:solidFill>
            </a:endParaRPr>
          </a:p>
        </p:txBody>
      </p:sp>
      <p:pic>
        <p:nvPicPr>
          <p:cNvPr id="40" name="Picture 39" descr="Logo, company name&#10;&#10;Description automatically generated">
            <a:extLst>
              <a:ext uri="{FF2B5EF4-FFF2-40B4-BE49-F238E27FC236}">
                <a16:creationId xmlns:a16="http://schemas.microsoft.com/office/drawing/2014/main" id="{9AE9E642-E7C6-C3E5-C8B3-3E7AA21B7F4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75263" y="5477933"/>
            <a:ext cx="1754634" cy="1487625"/>
          </a:xfrm>
          <a:prstGeom prst="rect">
            <a:avLst/>
          </a:prstGeom>
        </p:spPr>
      </p:pic>
      <p:pic>
        <p:nvPicPr>
          <p:cNvPr id="42" name="Picture 41" descr="Logo&#10;&#10;Description automatically generated">
            <a:extLst>
              <a:ext uri="{FF2B5EF4-FFF2-40B4-BE49-F238E27FC236}">
                <a16:creationId xmlns:a16="http://schemas.microsoft.com/office/drawing/2014/main" id="{B3A3FCA6-AC79-CA84-019C-774CFFA9773F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2152"/>
          <a:stretch/>
        </p:blipFill>
        <p:spPr>
          <a:xfrm>
            <a:off x="8757156" y="6353175"/>
            <a:ext cx="674872" cy="295524"/>
          </a:xfrm>
          <a:prstGeom prst="rect">
            <a:avLst/>
          </a:prstGeom>
        </p:spPr>
      </p:pic>
      <p:sp>
        <p:nvSpPr>
          <p:cNvPr id="31" name="TextBox 30">
            <a:extLst>
              <a:ext uri="{FF2B5EF4-FFF2-40B4-BE49-F238E27FC236}">
                <a16:creationId xmlns:a16="http://schemas.microsoft.com/office/drawing/2014/main" id="{38AEE38E-34AA-47AD-9880-DC51740319EE}"/>
              </a:ext>
            </a:extLst>
          </p:cNvPr>
          <p:cNvSpPr txBox="1"/>
          <p:nvPr/>
        </p:nvSpPr>
        <p:spPr>
          <a:xfrm>
            <a:off x="2958386" y="2413414"/>
            <a:ext cx="401583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dirty="0">
                <a:solidFill>
                  <a:srgbClr val="301B7B"/>
                </a:solidFill>
              </a:rPr>
              <a:t>This certificate is proudly presented to</a:t>
            </a:r>
          </a:p>
        </p:txBody>
      </p:sp>
    </p:spTree>
    <p:extLst>
      <p:ext uri="{BB962C8B-B14F-4D97-AF65-F5344CB8AC3E}">
        <p14:creationId xmlns:p14="http://schemas.microsoft.com/office/powerpoint/2010/main" val="18463699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70DB0E9CE1D524CBBDDD33EAA652C60" ma:contentTypeVersion="13" ma:contentTypeDescription="Create a new document." ma:contentTypeScope="" ma:versionID="cc8ea11edec4c191bb3cab5d55572fbd">
  <xsd:schema xmlns:xsd="http://www.w3.org/2001/XMLSchema" xmlns:xs="http://www.w3.org/2001/XMLSchema" xmlns:p="http://schemas.microsoft.com/office/2006/metadata/properties" xmlns:ns2="d1917225-19e4-4507-a0e6-83d879c22195" xmlns:ns3="ee8cd340-a678-4b6a-825c-05af7bd39fa0" targetNamespace="http://schemas.microsoft.com/office/2006/metadata/properties" ma:root="true" ma:fieldsID="320438407c2c68899c524207679a7fb7" ns2:_="" ns3:_="">
    <xsd:import namespace="d1917225-19e4-4507-a0e6-83d879c22195"/>
    <xsd:import namespace="ee8cd340-a678-4b6a-825c-05af7bd39fa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LengthInSecond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1917225-19e4-4507-a0e6-83d879c2219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3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e8cd340-a678-4b6a-825c-05af7bd39fa0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B873FF50-E361-4A71-BBBE-4CCF301544B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AFA867E-EFD0-4791-8DD4-5530C282822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1917225-19e4-4507-a0e6-83d879c22195"/>
    <ds:schemaRef ds:uri="ee8cd340-a678-4b6a-825c-05af7bd39fa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F37AD645-1B25-40CC-A4F8-3FEEEF8A951B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55</TotalTime>
  <Words>35</Words>
  <Application>Microsoft Office PowerPoint</Application>
  <PresentationFormat>Custom</PresentationFormat>
  <Paragraphs>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Arial Narrow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 Loughlin</dc:creator>
  <cp:lastModifiedBy>Sarah Loughlin</cp:lastModifiedBy>
  <cp:revision>8</cp:revision>
  <dcterms:created xsi:type="dcterms:W3CDTF">2022-03-29T16:41:08Z</dcterms:created>
  <dcterms:modified xsi:type="dcterms:W3CDTF">2025-04-03T13:49:29Z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0x010100C70DB0E9CE1D524CBBDDD33EAA652C60</vt:lpwstr>
  </property>
</Properties>
</file>