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7199313" cy="71993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58CF33-916D-4D6F-B1D1-8AC9EC23EC74}" v="4" dt="2022-06-24T14:20:07.9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5" autoAdjust="0"/>
    <p:restoredTop sz="94660"/>
  </p:normalViewPr>
  <p:slideViewPr>
    <p:cSldViewPr snapToGrid="0">
      <p:cViewPr varScale="1">
        <p:scale>
          <a:sx n="56" d="100"/>
          <a:sy n="56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1178222"/>
            <a:ext cx="6119416" cy="2506427"/>
          </a:xfrm>
        </p:spPr>
        <p:txBody>
          <a:bodyPr anchor="b"/>
          <a:lstStyle>
            <a:lvl1pPr algn="ctr">
              <a:defRPr sz="47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3781306"/>
            <a:ext cx="5399485" cy="1738167"/>
          </a:xfrm>
        </p:spPr>
        <p:txBody>
          <a:bodyPr/>
          <a:lstStyle>
            <a:lvl1pPr marL="0" indent="0" algn="ctr">
              <a:buNone/>
              <a:defRPr sz="1890"/>
            </a:lvl1pPr>
            <a:lvl2pPr marL="359954" indent="0" algn="ctr">
              <a:buNone/>
              <a:defRPr sz="1575"/>
            </a:lvl2pPr>
            <a:lvl3pPr marL="719907" indent="0" algn="ctr">
              <a:buNone/>
              <a:defRPr sz="1417"/>
            </a:lvl3pPr>
            <a:lvl4pPr marL="1079861" indent="0" algn="ctr">
              <a:buNone/>
              <a:defRPr sz="1260"/>
            </a:lvl4pPr>
            <a:lvl5pPr marL="1439814" indent="0" algn="ctr">
              <a:buNone/>
              <a:defRPr sz="1260"/>
            </a:lvl5pPr>
            <a:lvl6pPr marL="1799768" indent="0" algn="ctr">
              <a:buNone/>
              <a:defRPr sz="1260"/>
            </a:lvl6pPr>
            <a:lvl7pPr marL="2159721" indent="0" algn="ctr">
              <a:buNone/>
              <a:defRPr sz="1260"/>
            </a:lvl7pPr>
            <a:lvl8pPr marL="2519675" indent="0" algn="ctr">
              <a:buNone/>
              <a:defRPr sz="1260"/>
            </a:lvl8pPr>
            <a:lvl9pPr marL="2879628" indent="0" algn="ctr">
              <a:buNone/>
              <a:defRPr sz="12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B81A3-D8FF-43D9-9DFE-93175E7609F4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E532-167F-4355-A1AE-F94EE2F6C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74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B81A3-D8FF-43D9-9DFE-93175E7609F4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E532-167F-4355-A1AE-F94EE2F6C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26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383297"/>
            <a:ext cx="1552352" cy="61010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383297"/>
            <a:ext cx="4567064" cy="610108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B81A3-D8FF-43D9-9DFE-93175E7609F4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E532-167F-4355-A1AE-F94EE2F6C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582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B81A3-D8FF-43D9-9DFE-93175E7609F4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E532-167F-4355-A1AE-F94EE2F6C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80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1794831"/>
            <a:ext cx="6209407" cy="2994714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4817876"/>
            <a:ext cx="6209407" cy="1574849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5995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B81A3-D8FF-43D9-9DFE-93175E7609F4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E532-167F-4355-A1AE-F94EE2F6C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64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1916484"/>
            <a:ext cx="3059708" cy="456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1916484"/>
            <a:ext cx="3059708" cy="456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B81A3-D8FF-43D9-9DFE-93175E7609F4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E532-167F-4355-A1AE-F94EE2F6C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094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383299"/>
            <a:ext cx="6209407" cy="13915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1764832"/>
            <a:ext cx="3045646" cy="864917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2629749"/>
            <a:ext cx="3045646" cy="38679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1764832"/>
            <a:ext cx="3060646" cy="864917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2629749"/>
            <a:ext cx="3060646" cy="38679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B81A3-D8FF-43D9-9DFE-93175E7609F4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E532-167F-4355-A1AE-F94EE2F6C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40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B81A3-D8FF-43D9-9DFE-93175E7609F4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E532-167F-4355-A1AE-F94EE2F6C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398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B81A3-D8FF-43D9-9DFE-93175E7609F4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E532-167F-4355-A1AE-F94EE2F6C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283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479954"/>
            <a:ext cx="2321966" cy="167984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1036570"/>
            <a:ext cx="3644652" cy="5116178"/>
          </a:xfrm>
        </p:spPr>
        <p:txBody>
          <a:bodyPr/>
          <a:lstStyle>
            <a:lvl1pPr>
              <a:defRPr sz="2519"/>
            </a:lvl1pPr>
            <a:lvl2pPr>
              <a:defRPr sz="2204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2159794"/>
            <a:ext cx="2321966" cy="4001285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B81A3-D8FF-43D9-9DFE-93175E7609F4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E532-167F-4355-A1AE-F94EE2F6C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4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479954"/>
            <a:ext cx="2321966" cy="167984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1036570"/>
            <a:ext cx="3644652" cy="5116178"/>
          </a:xfrm>
        </p:spPr>
        <p:txBody>
          <a:bodyPr anchor="t"/>
          <a:lstStyle>
            <a:lvl1pPr marL="0" indent="0">
              <a:buNone/>
              <a:defRPr sz="2519"/>
            </a:lvl1pPr>
            <a:lvl2pPr marL="359954" indent="0">
              <a:buNone/>
              <a:defRPr sz="2204"/>
            </a:lvl2pPr>
            <a:lvl3pPr marL="719907" indent="0">
              <a:buNone/>
              <a:defRPr sz="1890"/>
            </a:lvl3pPr>
            <a:lvl4pPr marL="1079861" indent="0">
              <a:buNone/>
              <a:defRPr sz="1575"/>
            </a:lvl4pPr>
            <a:lvl5pPr marL="1439814" indent="0">
              <a:buNone/>
              <a:defRPr sz="1575"/>
            </a:lvl5pPr>
            <a:lvl6pPr marL="1799768" indent="0">
              <a:buNone/>
              <a:defRPr sz="1575"/>
            </a:lvl6pPr>
            <a:lvl7pPr marL="2159721" indent="0">
              <a:buNone/>
              <a:defRPr sz="1575"/>
            </a:lvl7pPr>
            <a:lvl8pPr marL="2519675" indent="0">
              <a:buNone/>
              <a:defRPr sz="1575"/>
            </a:lvl8pPr>
            <a:lvl9pPr marL="2879628" indent="0">
              <a:buNone/>
              <a:defRPr sz="15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2159794"/>
            <a:ext cx="2321966" cy="4001285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B81A3-D8FF-43D9-9DFE-93175E7609F4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E532-167F-4355-A1AE-F94EE2F6C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9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383299"/>
            <a:ext cx="6209407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1916484"/>
            <a:ext cx="6209407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6672698"/>
            <a:ext cx="161984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B81A3-D8FF-43D9-9DFE-93175E7609F4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6672698"/>
            <a:ext cx="242976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6672698"/>
            <a:ext cx="161984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5E532-167F-4355-A1AE-F94EE2F6C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31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19907" rtl="0" eaLnBrk="1" latinLnBrk="0" hangingPunct="1">
        <a:lnSpc>
          <a:spcPct val="90000"/>
        </a:lnSpc>
        <a:spcBef>
          <a:spcPct val="0"/>
        </a:spcBef>
        <a:buNone/>
        <a:defRPr sz="34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77" indent="-179977" algn="l" defTabSz="71990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1pPr>
      <a:lvl2pPr marL="539930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899884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59837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619791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97974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339698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699652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305960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07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6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1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6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2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675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2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ircle with text overlay and a group of objects&#10;&#10;Description automatically generated with medium confidence">
            <a:extLst>
              <a:ext uri="{FF2B5EF4-FFF2-40B4-BE49-F238E27FC236}">
                <a16:creationId xmlns:a16="http://schemas.microsoft.com/office/drawing/2014/main" id="{06FF6360-2101-2CF8-9EDE-0F85856517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99313" cy="71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848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megaphone&#10;&#10;Description automatically generated">
            <a:extLst>
              <a:ext uri="{FF2B5EF4-FFF2-40B4-BE49-F238E27FC236}">
                <a16:creationId xmlns:a16="http://schemas.microsoft.com/office/drawing/2014/main" id="{0DB7D9F9-4906-0223-E4BC-0226E78192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99313" cy="71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13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circle with a group of objects&#10;&#10;Description automatically generated">
            <a:extLst>
              <a:ext uri="{FF2B5EF4-FFF2-40B4-BE49-F238E27FC236}">
                <a16:creationId xmlns:a16="http://schemas.microsoft.com/office/drawing/2014/main" id="{6AD8735F-2BCB-FA3D-2202-1F9FE03D22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199313" cy="7199313"/>
          </a:xfrm>
        </p:spPr>
      </p:pic>
    </p:spTree>
    <p:extLst>
      <p:ext uri="{BB962C8B-B14F-4D97-AF65-F5344CB8AC3E}">
        <p14:creationId xmlns:p14="http://schemas.microsoft.com/office/powerpoint/2010/main" val="3260505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ircle with a computer and icons&#10;&#10;Description automatically generated">
            <a:extLst>
              <a:ext uri="{FF2B5EF4-FFF2-40B4-BE49-F238E27FC236}">
                <a16:creationId xmlns:a16="http://schemas.microsoft.com/office/drawing/2014/main" id="{02C3B152-6959-BC67-7DEA-C76CE2B4E6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199313" cy="7199313"/>
          </a:xfrm>
        </p:spPr>
      </p:pic>
    </p:spTree>
    <p:extLst>
      <p:ext uri="{BB962C8B-B14F-4D97-AF65-F5344CB8AC3E}">
        <p14:creationId xmlns:p14="http://schemas.microsoft.com/office/powerpoint/2010/main" val="3642277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ircle with a computer and icons&#10;&#10;Description automatically generated">
            <a:extLst>
              <a:ext uri="{FF2B5EF4-FFF2-40B4-BE49-F238E27FC236}">
                <a16:creationId xmlns:a16="http://schemas.microsoft.com/office/drawing/2014/main" id="{7DFBE783-0D9D-FF59-5BE1-33E71F1C4A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199313" cy="7199313"/>
          </a:xfrm>
        </p:spPr>
      </p:pic>
    </p:spTree>
    <p:extLst>
      <p:ext uri="{BB962C8B-B14F-4D97-AF65-F5344CB8AC3E}">
        <p14:creationId xmlns:p14="http://schemas.microsoft.com/office/powerpoint/2010/main" val="2961075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ircle with text overlay with various objects&#10;&#10;Description automatically generated">
            <a:extLst>
              <a:ext uri="{FF2B5EF4-FFF2-40B4-BE49-F238E27FC236}">
                <a16:creationId xmlns:a16="http://schemas.microsoft.com/office/drawing/2014/main" id="{72E8CCBA-80A6-4E76-7859-A6802BAE8E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99313" cy="7199313"/>
          </a:xfrm>
        </p:spPr>
      </p:pic>
    </p:spTree>
    <p:extLst>
      <p:ext uri="{BB962C8B-B14F-4D97-AF65-F5344CB8AC3E}">
        <p14:creationId xmlns:p14="http://schemas.microsoft.com/office/powerpoint/2010/main" val="3864995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ircle with a group of objects on it&#10;&#10;Description automatically generated">
            <a:extLst>
              <a:ext uri="{FF2B5EF4-FFF2-40B4-BE49-F238E27FC236}">
                <a16:creationId xmlns:a16="http://schemas.microsoft.com/office/drawing/2014/main" id="{782C3BF4-6AD7-9148-4665-898E315359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99313" cy="7199313"/>
          </a:xfrm>
        </p:spPr>
      </p:pic>
    </p:spTree>
    <p:extLst>
      <p:ext uri="{BB962C8B-B14F-4D97-AF65-F5344CB8AC3E}">
        <p14:creationId xmlns:p14="http://schemas.microsoft.com/office/powerpoint/2010/main" val="1852393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in a circle&#10;&#10;Description automatically generated">
            <a:extLst>
              <a:ext uri="{FF2B5EF4-FFF2-40B4-BE49-F238E27FC236}">
                <a16:creationId xmlns:a16="http://schemas.microsoft.com/office/drawing/2014/main" id="{B675BC0F-FC6C-B775-64EF-0446A8B21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99313" cy="71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323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itting on a computer&#10;&#10;Description automatically generated">
            <a:extLst>
              <a:ext uri="{FF2B5EF4-FFF2-40B4-BE49-F238E27FC236}">
                <a16:creationId xmlns:a16="http://schemas.microsoft.com/office/drawing/2014/main" id="{0AEC756A-D1A9-C3C1-4FD8-0E044C09A5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99313" cy="71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211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megaphone&#10;&#10;Description automatically generated">
            <a:extLst>
              <a:ext uri="{FF2B5EF4-FFF2-40B4-BE49-F238E27FC236}">
                <a16:creationId xmlns:a16="http://schemas.microsoft.com/office/drawing/2014/main" id="{08817EE1-7B1F-9622-1F2A-F1B904B183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99313" cy="71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9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e8cd340-a678-4b6a-825c-05af7bd39fa0" xsi:nil="true"/>
    <lcf76f155ced4ddcb4097134ff3c332f xmlns="d1917225-19e4-4507-a0e6-83d879c2219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0DB0E9CE1D524CBBDDD33EAA652C60" ma:contentTypeVersion="18" ma:contentTypeDescription="Create a new document." ma:contentTypeScope="" ma:versionID="0c37b79fdb4f787c89b682ccbdac6bfc">
  <xsd:schema xmlns:xsd="http://www.w3.org/2001/XMLSchema" xmlns:xs="http://www.w3.org/2001/XMLSchema" xmlns:p="http://schemas.microsoft.com/office/2006/metadata/properties" xmlns:ns2="d1917225-19e4-4507-a0e6-83d879c22195" xmlns:ns3="ee8cd340-a678-4b6a-825c-05af7bd39fa0" targetNamespace="http://schemas.microsoft.com/office/2006/metadata/properties" ma:root="true" ma:fieldsID="7d77edcb231a26efde9b7abf9db941ff" ns2:_="" ns3:_="">
    <xsd:import namespace="d1917225-19e4-4507-a0e6-83d879c22195"/>
    <xsd:import namespace="ee8cd340-a678-4b6a-825c-05af7bd39f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917225-19e4-4507-a0e6-83d879c221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4bc818a0-7022-45f6-9bbf-c4745c86a6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8cd340-a678-4b6a-825c-05af7bd39fa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b81b437f-5880-451f-b930-42eedf8802e0}" ma:internalName="TaxCatchAll" ma:showField="CatchAllData" ma:web="ee8cd340-a678-4b6a-825c-05af7bd39f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DF7AA6-8C83-4233-A76D-955D41676FB1}">
  <ds:schemaRefs>
    <ds:schemaRef ds:uri="http://schemas.microsoft.com/office/2006/metadata/properties"/>
    <ds:schemaRef ds:uri="http://schemas.microsoft.com/office/infopath/2007/PartnerControls"/>
    <ds:schemaRef ds:uri="ee8cd340-a678-4b6a-825c-05af7bd39fa0"/>
    <ds:schemaRef ds:uri="d1917225-19e4-4507-a0e6-83d879c22195"/>
  </ds:schemaRefs>
</ds:datastoreItem>
</file>

<file path=customXml/itemProps2.xml><?xml version="1.0" encoding="utf-8"?>
<ds:datastoreItem xmlns:ds="http://schemas.openxmlformats.org/officeDocument/2006/customXml" ds:itemID="{F8817417-EEE5-4FD9-9B17-4ABB0A5059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20B6E1-A5B3-4C4A-84F3-A685F17668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917225-19e4-4507-a0e6-83d879c22195"/>
    <ds:schemaRef ds:uri="ee8cd340-a678-4b6a-825c-05af7bd39f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</TotalTime>
  <Words>0</Words>
  <Application>Microsoft Office PowerPoint</Application>
  <PresentationFormat>Custom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Loughlin</dc:creator>
  <cp:lastModifiedBy>Sarah Loughlin</cp:lastModifiedBy>
  <cp:revision>5</cp:revision>
  <dcterms:created xsi:type="dcterms:W3CDTF">2022-06-24T14:14:00Z</dcterms:created>
  <dcterms:modified xsi:type="dcterms:W3CDTF">2024-04-04T16:15:14Z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0x010100C70DB0E9CE1D524CBBDDD33EAA652C60</vt:lpwstr>
  </property>
</Properties>
</file>